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28"/>
  </p:notesMasterIdLst>
  <p:sldIdLst>
    <p:sldId id="262" r:id="rId2"/>
    <p:sldId id="516" r:id="rId3"/>
    <p:sldId id="517" r:id="rId4"/>
    <p:sldId id="518" r:id="rId5"/>
    <p:sldId id="519" r:id="rId6"/>
    <p:sldId id="520" r:id="rId7"/>
    <p:sldId id="521" r:id="rId8"/>
    <p:sldId id="527" r:id="rId9"/>
    <p:sldId id="522" r:id="rId10"/>
    <p:sldId id="523" r:id="rId11"/>
    <p:sldId id="260" r:id="rId12"/>
    <p:sldId id="261" r:id="rId13"/>
    <p:sldId id="524" r:id="rId14"/>
    <p:sldId id="263" r:id="rId15"/>
    <p:sldId id="264" r:id="rId16"/>
    <p:sldId id="265" r:id="rId17"/>
    <p:sldId id="266" r:id="rId18"/>
    <p:sldId id="525" r:id="rId19"/>
    <p:sldId id="528" r:id="rId20"/>
    <p:sldId id="316" r:id="rId21"/>
    <p:sldId id="317" r:id="rId22"/>
    <p:sldId id="318" r:id="rId23"/>
    <p:sldId id="319" r:id="rId24"/>
    <p:sldId id="526" r:id="rId25"/>
    <p:sldId id="529" r:id="rId26"/>
    <p:sldId id="32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4FB"/>
    <a:srgbClr val="007BD4"/>
    <a:srgbClr val="FECA30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90"/>
    <p:restoredTop sz="94631"/>
  </p:normalViewPr>
  <p:slideViewPr>
    <p:cSldViewPr snapToGrid="0" snapToObjects="1">
      <p:cViewPr varScale="1">
        <p:scale>
          <a:sx n="62" d="100"/>
          <a:sy n="62" d="100"/>
        </p:scale>
        <p:origin x="20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B92FA-3697-4F48-9579-4C094B0F7201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90F1B-4F55-244C-BCFF-B34400E57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5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CBAA-71DB-C04A-AD95-D1AA4F06D5A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241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YyEYem?editors=1100" TargetMode="External"/><Relationship Id="rId2" Type="http://schemas.openxmlformats.org/officeDocument/2006/relationships/hyperlink" Target="https://codepen.io/ColleenEMc/pen/zvPpRL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aniuse.com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Capabilities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EBEF8-1F24-CE4A-B09D-FBF1E80EDC27}"/>
              </a:ext>
            </a:extLst>
          </p:cNvPr>
          <p:cNvSpPr txBox="1">
            <a:spLocks/>
          </p:cNvSpPr>
          <p:nvPr/>
        </p:nvSpPr>
        <p:spPr>
          <a:xfrm>
            <a:off x="3723589" y="4169920"/>
            <a:ext cx="7020612" cy="175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Designing for consistent appearance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Transform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17873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Options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/>
              <a:t>translate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/>
              <a:t>rotate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/>
              <a:t>scale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/>
              <a:t>skew</a:t>
            </a:r>
          </a:p>
          <a:p>
            <a:pPr marL="1600160" lvl="1" indent="-609585">
              <a:buFont typeface="Arial"/>
              <a:buChar char="•"/>
            </a:pPr>
            <a:r>
              <a:rPr lang="en-US" sz="4267" dirty="0"/>
              <a:t>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6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682297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 err="1"/>
              <a:t>transform:translate</a:t>
            </a:r>
            <a:r>
              <a:rPr lang="en-US" dirty="0"/>
              <a:t>(x, y);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move x pixels to the left/right and y pixel up/down</a:t>
            </a:r>
          </a:p>
          <a:p>
            <a:pPr marL="0" indent="0">
              <a:buNone/>
            </a:pPr>
            <a:r>
              <a:rPr lang="en-US" dirty="0">
                <a:latin typeface="American Typewriter" panose="02090604020004020304" pitchFamily="18" charset="77"/>
              </a:rPr>
              <a:t>		</a:t>
            </a:r>
            <a:r>
              <a:rPr lang="en-US" dirty="0" err="1">
                <a:latin typeface="American Typewriter" panose="02090604020004020304" pitchFamily="18" charset="77"/>
              </a:rPr>
              <a:t>transform:translate</a:t>
            </a:r>
            <a:r>
              <a:rPr lang="en-US" dirty="0">
                <a:latin typeface="American Typewriter" panose="02090604020004020304" pitchFamily="18" charset="77"/>
              </a:rPr>
              <a:t>(100, 75);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Screen Shot 2015-09-24 at 10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60" y="4055750"/>
            <a:ext cx="3828441" cy="2233257"/>
          </a:xfrm>
          <a:prstGeom prst="rect">
            <a:avLst/>
          </a:prstGeom>
        </p:spPr>
      </p:pic>
      <p:pic>
        <p:nvPicPr>
          <p:cNvPr id="10" name="Picture 9" descr="Screen Shot 2015-09-24 at 10.28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25" y="4055750"/>
            <a:ext cx="3361052" cy="22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8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612453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 err="1"/>
              <a:t>transform:rotate</a:t>
            </a:r>
            <a:r>
              <a:rPr lang="en-US" dirty="0"/>
              <a:t>(</a:t>
            </a:r>
            <a:r>
              <a:rPr lang="en-US" dirty="0" err="1"/>
              <a:t>deg</a:t>
            </a:r>
            <a:r>
              <a:rPr lang="en-US" dirty="0"/>
              <a:t>);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Rotate/”spin” the element a certain number of degrees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		</a:t>
            </a:r>
            <a:r>
              <a:rPr lang="en-US" dirty="0" err="1">
                <a:latin typeface="American Typewriter" panose="02090604020004020304" pitchFamily="18" charset="77"/>
              </a:rPr>
              <a:t>transform:rotate</a:t>
            </a:r>
            <a:r>
              <a:rPr lang="en-US" dirty="0">
                <a:latin typeface="American Typewriter" panose="02090604020004020304" pitchFamily="18" charset="77"/>
              </a:rPr>
              <a:t>(30deg);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Screen Shot 2015-09-24 at 10.24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56" y="4217776"/>
            <a:ext cx="3508208" cy="2298893"/>
          </a:xfrm>
          <a:prstGeom prst="rect">
            <a:avLst/>
          </a:prstGeom>
        </p:spPr>
      </p:pic>
      <p:pic>
        <p:nvPicPr>
          <p:cNvPr id="10" name="Picture 9" descr="Screen Shot 2015-09-24 at 10.2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56" y="4217793"/>
            <a:ext cx="3508208" cy="229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5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685179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 err="1"/>
              <a:t>transform:scale</a:t>
            </a:r>
            <a:r>
              <a:rPr lang="en-US" dirty="0"/>
              <a:t>(width, height);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Change the width and height of the element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		</a:t>
            </a:r>
            <a:r>
              <a:rPr lang="en-US" dirty="0" err="1">
                <a:latin typeface="American Typewriter" panose="02090604020004020304" pitchFamily="18" charset="77"/>
              </a:rPr>
              <a:t>transform:scale</a:t>
            </a:r>
            <a:r>
              <a:rPr lang="en-US" dirty="0">
                <a:latin typeface="American Typewriter" panose="02090604020004020304" pitchFamily="18" charset="77"/>
              </a:rPr>
              <a:t>(2,3);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5-09-24 at 10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20" y="4008267"/>
            <a:ext cx="2771961" cy="2200028"/>
          </a:xfrm>
          <a:prstGeom prst="rect">
            <a:avLst/>
          </a:prstGeom>
        </p:spPr>
      </p:pic>
      <p:pic>
        <p:nvPicPr>
          <p:cNvPr id="8" name="Picture 7" descr="Screen Shot 2015-09-24 at 10.19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70" y="4003344"/>
            <a:ext cx="2771961" cy="22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9-24 at 10.15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61" y="4314251"/>
            <a:ext cx="3601303" cy="2316191"/>
          </a:xfrm>
          <a:prstGeom prst="rect">
            <a:avLst/>
          </a:prstGeom>
        </p:spPr>
      </p:pic>
      <p:pic>
        <p:nvPicPr>
          <p:cNvPr id="12" name="Picture 11" descr="Screen Shot 2015-09-24 at 10.17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59" y="4314251"/>
            <a:ext cx="3592192" cy="2316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686161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 err="1"/>
              <a:t>transform:skew</a:t>
            </a:r>
            <a:r>
              <a:rPr lang="en-US" dirty="0"/>
              <a:t>(x-angle, y-angle);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Rotate the element a certain number of degrees along the x and y axis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     </a:t>
            </a:r>
            <a:r>
              <a:rPr lang="en-US" dirty="0" err="1">
                <a:latin typeface="American Typewriter" panose="02090604020004020304" pitchFamily="18" charset="77"/>
              </a:rPr>
              <a:t>transform:skew</a:t>
            </a:r>
            <a:r>
              <a:rPr lang="en-US" dirty="0">
                <a:latin typeface="American Typewriter" panose="02090604020004020304" pitchFamily="18" charset="77"/>
              </a:rPr>
              <a:t>(30deg, 15deg)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2004331"/>
            <a:ext cx="11029216" cy="4746872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matrix()  - combines all of the 2D transform methods into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1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rotate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16981"/>
            <a:ext cx="11243733" cy="4746872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You can rotate along the x, y, or z dimension along a given degree</a:t>
            </a:r>
          </a:p>
          <a:p>
            <a:pPr marL="1066785" lvl="1" indent="-609585">
              <a:buFont typeface="Arial"/>
              <a:buChar char="•"/>
            </a:pPr>
            <a:r>
              <a:rPr lang="en-US" dirty="0" err="1">
                <a:latin typeface="American Typewriter" panose="02090604020004020304" pitchFamily="18" charset="77"/>
              </a:rPr>
              <a:t>transform:rotateY</a:t>
            </a:r>
            <a:r>
              <a:rPr lang="en-US" dirty="0">
                <a:latin typeface="American Typewriter" panose="02090604020004020304" pitchFamily="18" charset="77"/>
              </a:rPr>
              <a:t>(</a:t>
            </a:r>
            <a:r>
              <a:rPr lang="en-US" dirty="0" err="1">
                <a:latin typeface="American Typewriter" panose="02090604020004020304" pitchFamily="18" charset="77"/>
              </a:rPr>
              <a:t>deg</a:t>
            </a:r>
            <a:r>
              <a:rPr lang="en-US" dirty="0">
                <a:latin typeface="American Typewriter" panose="02090604020004020304" pitchFamily="18" charset="77"/>
              </a:rPr>
              <a:t>)</a:t>
            </a:r>
          </a:p>
          <a:p>
            <a:pPr marL="1066785" lvl="1" indent="-609585">
              <a:buFont typeface="Arial"/>
              <a:buChar char="•"/>
            </a:pPr>
            <a:r>
              <a:rPr lang="en-US" dirty="0" err="1">
                <a:latin typeface="American Typewriter" panose="02090604020004020304" pitchFamily="18" charset="77"/>
              </a:rPr>
              <a:t>transform:rotateX</a:t>
            </a:r>
            <a:r>
              <a:rPr lang="en-US" dirty="0">
                <a:latin typeface="American Typewriter" panose="02090604020004020304" pitchFamily="18" charset="77"/>
              </a:rPr>
              <a:t>(</a:t>
            </a:r>
            <a:r>
              <a:rPr lang="en-US" dirty="0" err="1">
                <a:latin typeface="American Typewriter" panose="02090604020004020304" pitchFamily="18" charset="77"/>
              </a:rPr>
              <a:t>deg</a:t>
            </a:r>
            <a:r>
              <a:rPr lang="en-US" dirty="0">
                <a:latin typeface="American Typewriter" panose="02090604020004020304" pitchFamily="18" charset="77"/>
              </a:rPr>
              <a:t>)</a:t>
            </a:r>
          </a:p>
          <a:p>
            <a:pPr marL="1066785" lvl="1" indent="-609585">
              <a:buFont typeface="Arial"/>
              <a:buChar char="•"/>
            </a:pPr>
            <a:r>
              <a:rPr lang="en-US" dirty="0" err="1">
                <a:latin typeface="American Typewriter" panose="02090604020004020304" pitchFamily="18" charset="77"/>
              </a:rPr>
              <a:t>transform:rotateZ</a:t>
            </a:r>
            <a:r>
              <a:rPr lang="en-US" dirty="0">
                <a:latin typeface="American Typewriter" panose="02090604020004020304" pitchFamily="18" charset="77"/>
              </a:rPr>
              <a:t>(</a:t>
            </a:r>
            <a:r>
              <a:rPr lang="en-US" dirty="0" err="1">
                <a:latin typeface="American Typewriter" panose="02090604020004020304" pitchFamily="18" charset="77"/>
              </a:rPr>
              <a:t>deg</a:t>
            </a:r>
            <a:r>
              <a:rPr lang="en-US" dirty="0">
                <a:latin typeface="American Typewriter" panose="02090604020004020304" pitchFamily="18" charset="77"/>
              </a:rPr>
              <a:t>)</a:t>
            </a:r>
          </a:p>
          <a:p>
            <a:pPr marL="1066785" lvl="1" indent="-609585">
              <a:buFont typeface="Arial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transform:rotate3d(x, y, z)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  <a:p>
            <a:pPr marL="609585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5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3D scale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3D translate</a:t>
            </a:r>
          </a:p>
        </p:txBody>
      </p:sp>
    </p:spTree>
    <p:extLst>
      <p:ext uri="{BB962C8B-B14F-4D97-AF65-F5344CB8AC3E}">
        <p14:creationId xmlns:p14="http://schemas.microsoft.com/office/powerpoint/2010/main" val="424581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Transforms are one more way to modify the look of your page.  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Often combined with state changes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Will typically require browser prefixes.</a:t>
            </a:r>
          </a:p>
        </p:txBody>
      </p:sp>
    </p:spTree>
    <p:extLst>
      <p:ext uri="{BB962C8B-B14F-4D97-AF65-F5344CB8AC3E}">
        <p14:creationId xmlns:p14="http://schemas.microsoft.com/office/powerpoint/2010/main" val="404763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406003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 Differ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Even though browsers are moving to a consistent implementation of HTML, they differ in display and adherence.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It is your responsibility to make sure your page works for a wide audience.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37FFC-58F0-DE4D-B0F9-105A13BA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3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When elements transition from one state to another, you can alter their appearance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If you hover over the link, change the color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If an image comes into focus, change the size,</a:t>
            </a:r>
          </a:p>
        </p:txBody>
      </p:sp>
      <p:sp>
        <p:nvSpPr>
          <p:cNvPr id="4" name="Rounded Rectangle 3" descr="A small orange square that is animated."/>
          <p:cNvSpPr/>
          <p:nvPr/>
        </p:nvSpPr>
        <p:spPr>
          <a:xfrm>
            <a:off x="4457818" y="4978427"/>
            <a:ext cx="1128921" cy="1041997"/>
          </a:xfrm>
          <a:prstGeom prst="round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506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72884"/>
            <a:ext cx="11243733" cy="4976795"/>
          </a:xfrm>
        </p:spPr>
        <p:txBody>
          <a:bodyPr>
            <a:normAutofit fontScale="92500" lnSpcReduction="20000"/>
          </a:bodyPr>
          <a:lstStyle/>
          <a:p>
            <a:pPr marL="609585" indent="-609585">
              <a:buFont typeface="Arial"/>
              <a:buChar char="•"/>
            </a:pPr>
            <a:r>
              <a:rPr lang="en-US" sz="4400" dirty="0"/>
              <a:t>transition-property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What is it you want to change?  (size, color, position, etc.)</a:t>
            </a:r>
          </a:p>
          <a:p>
            <a:pPr marL="609585" indent="-609585">
              <a:buFont typeface="Arial"/>
              <a:buChar char="•"/>
            </a:pPr>
            <a:r>
              <a:rPr lang="en-US" sz="4400" dirty="0"/>
              <a:t>transition-duration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How long should each transition last? </a:t>
            </a:r>
          </a:p>
          <a:p>
            <a:pPr marL="609585" indent="-609585">
              <a:buFont typeface="Arial"/>
              <a:buChar char="•"/>
            </a:pPr>
            <a:r>
              <a:rPr lang="en-US" sz="4400" dirty="0"/>
              <a:t>transition-timing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Should it be a smooth transition (linear)?  Or different?</a:t>
            </a:r>
          </a:p>
          <a:p>
            <a:pPr marL="609585" indent="-609585">
              <a:buFont typeface="Arial"/>
              <a:buChar char="•"/>
            </a:pPr>
            <a:r>
              <a:rPr lang="en-US" sz="4400" dirty="0"/>
              <a:t>transition-delay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How long should the wait be before the transition begins?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7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783" indent="-685783">
              <a:buFont typeface="+mj-lt"/>
              <a:buAutoNum type="arabicPeriod"/>
            </a:pPr>
            <a:r>
              <a:rPr lang="en-US" dirty="0"/>
              <a:t>Define your element</a:t>
            </a:r>
          </a:p>
          <a:p>
            <a:pPr marL="685783" indent="-685783">
              <a:buFont typeface="+mj-lt"/>
              <a:buAutoNum type="arabicPeriod"/>
            </a:pPr>
            <a:r>
              <a:rPr lang="en-US" dirty="0"/>
              <a:t>Choose the elements for transition</a:t>
            </a:r>
          </a:p>
          <a:p>
            <a:pPr marL="685783" indent="-685783">
              <a:buFont typeface="+mj-lt"/>
              <a:buAutoNum type="arabicPeriod"/>
            </a:pPr>
            <a:r>
              <a:rPr lang="en-US" dirty="0"/>
              <a:t>Define the new values</a:t>
            </a:r>
          </a:p>
          <a:p>
            <a:pPr marL="1676358" lvl="1" indent="-685783"/>
            <a:r>
              <a:rPr lang="en-US" sz="3733" dirty="0"/>
              <a:t>You must combine this step with a pseudo-class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43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(CSS3-transitions)</a:t>
            </a:r>
          </a:p>
        </p:txBody>
      </p:sp>
      <p:pic>
        <p:nvPicPr>
          <p:cNvPr id="4" name="Content Placeholder 3" descr="Screen Shot 2015-09-13 at 2.32.2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179"/>
          <a:stretch/>
        </p:blipFill>
        <p:spPr>
          <a:xfrm>
            <a:off x="2472401" y="1800000"/>
            <a:ext cx="7198889" cy="4913669"/>
          </a:xfrm>
        </p:spPr>
      </p:pic>
      <p:pic>
        <p:nvPicPr>
          <p:cNvPr id="5" name="Picture 4" descr="Screen Shot 2015-09-13 at 2.3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04" y="2009261"/>
            <a:ext cx="7239645" cy="4513263"/>
          </a:xfrm>
          <a:prstGeom prst="rect">
            <a:avLst/>
          </a:prstGeom>
        </p:spPr>
      </p:pic>
      <p:pic>
        <p:nvPicPr>
          <p:cNvPr id="6" name="Picture 5" descr="Screen Shot 2015-09-13 at 2.31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62" y="2415265"/>
            <a:ext cx="5939505" cy="37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4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Shorthands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799618" cy="4733318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If you have multiple properties transitioning, you can use shorthand:</a:t>
            </a:r>
          </a:p>
          <a:p>
            <a:pPr marL="609585" indent="-609585">
              <a:buFont typeface="Arial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American Typewriter" panose="02090604020004020304" pitchFamily="18" charset="77"/>
              </a:rPr>
              <a:t>transition:background</a:t>
            </a:r>
            <a:r>
              <a:rPr lang="en-US" dirty="0">
                <a:latin typeface="American Typewriter" panose="02090604020004020304" pitchFamily="18" charset="77"/>
              </a:rPr>
              <a:t> .2s linear, </a:t>
            </a:r>
          </a:p>
          <a:p>
            <a:pPr marL="0" indent="0">
              <a:buNone/>
            </a:pPr>
            <a:r>
              <a:rPr lang="en-US" dirty="0">
                <a:latin typeface="American Typewriter" panose="02090604020004020304" pitchFamily="18" charset="77"/>
              </a:rPr>
              <a:t>        border-radius 1s ease-in 1s;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82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51E7C-71AC-A744-971C-B87168A9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D22B-B253-7945-9549-98E88E33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https://codepen.io/ColleenEMc/pen/zvPpRL</a:t>
            </a:r>
            <a:endParaRPr lang="en-US" dirty="0"/>
          </a:p>
          <a:p>
            <a:r>
              <a:rPr lang="en-US" dirty="0">
                <a:hlinkClick r:id="rId3"/>
              </a:rPr>
              <a:t>https://codepen.io/ColleenEMc/pen/YyEYem?editors=1100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250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41856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Stylistic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“Easiest” way to eliminate browser differences is to use a default style sheet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Default style sheets reset all of the values for the page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Will make your page look worse!</a:t>
            </a:r>
          </a:p>
        </p:txBody>
      </p:sp>
    </p:spTree>
    <p:extLst>
      <p:ext uri="{BB962C8B-B14F-4D97-AF65-F5344CB8AC3E}">
        <p14:creationId xmlns:p14="http://schemas.microsoft.com/office/powerpoint/2010/main" val="199637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Unsupported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Not all browsers support all HTML5 tags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Not all browsers support all CSS3 properties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Browser prefixes (or vendor prefixes) provide a quick fix for handling unsupported CSS3 options.</a:t>
            </a:r>
          </a:p>
        </p:txBody>
      </p:sp>
    </p:spTree>
    <p:extLst>
      <p:ext uri="{BB962C8B-B14F-4D97-AF65-F5344CB8AC3E}">
        <p14:creationId xmlns:p14="http://schemas.microsoft.com/office/powerpoint/2010/main" val="179086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Prefixes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61060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-</a:t>
            </a:r>
            <a:r>
              <a:rPr lang="en-US" dirty="0" err="1"/>
              <a:t>webkit</a:t>
            </a:r>
            <a:r>
              <a:rPr lang="en-US" dirty="0"/>
              <a:t>-: Android, Chrome, </a:t>
            </a:r>
            <a:r>
              <a:rPr lang="en-US" dirty="0" err="1"/>
              <a:t>iOS</a:t>
            </a:r>
            <a:r>
              <a:rPr lang="en-US" dirty="0"/>
              <a:t>, Safari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-</a:t>
            </a:r>
            <a:r>
              <a:rPr lang="en-US" dirty="0" err="1"/>
              <a:t>moz</a:t>
            </a:r>
            <a:r>
              <a:rPr lang="en-US" dirty="0"/>
              <a:t>-: Firefox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-</a:t>
            </a:r>
            <a:r>
              <a:rPr lang="en-US" dirty="0" err="1"/>
              <a:t>ms</a:t>
            </a:r>
            <a:r>
              <a:rPr lang="en-US" dirty="0"/>
              <a:t>-: Internet Explorer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-o-: Opera</a:t>
            </a:r>
          </a:p>
        </p:txBody>
      </p:sp>
    </p:spTree>
    <p:extLst>
      <p:ext uri="{BB962C8B-B14F-4D97-AF65-F5344CB8AC3E}">
        <p14:creationId xmlns:p14="http://schemas.microsoft.com/office/powerpoint/2010/main" val="381371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Often Unsupported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column-count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border-radius**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gradient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Sites such as </a:t>
            </a:r>
            <a:r>
              <a:rPr lang="en-US" dirty="0">
                <a:solidFill>
                  <a:srgbClr val="FFFF00"/>
                </a:solidFill>
                <a:hlinkClick r:id="rId2"/>
              </a:rPr>
              <a:t>http://</a:t>
            </a:r>
            <a:r>
              <a:rPr lang="en-US" dirty="0" err="1">
                <a:solidFill>
                  <a:srgbClr val="FFFF00"/>
                </a:solidFill>
                <a:hlinkClick r:id="rId2"/>
              </a:rPr>
              <a:t>caniuse.com</a:t>
            </a:r>
            <a:r>
              <a:rPr lang="en-US" dirty="0">
                <a:solidFill>
                  <a:srgbClr val="FFFF00"/>
                </a:solidFill>
                <a:hlinkClick r:id="rId2"/>
              </a:rPr>
              <a:t>/ </a:t>
            </a:r>
            <a:r>
              <a:rPr lang="en-US" dirty="0"/>
              <a:t>will tell you when you need to use prefixes</a:t>
            </a:r>
          </a:p>
        </p:txBody>
      </p:sp>
    </p:spTree>
    <p:extLst>
      <p:ext uri="{BB962C8B-B14F-4D97-AF65-F5344CB8AC3E}">
        <p14:creationId xmlns:p14="http://schemas.microsoft.com/office/powerpoint/2010/main" val="386910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Ways to include Prefixes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57"/>
            <a:ext cx="10972800" cy="4526321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For now, add the prefixes by hand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There are ways to automate the addition of prefixes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Editor add-ons (You have most of the control)</a:t>
            </a:r>
          </a:p>
          <a:p>
            <a:pPr marL="1600160" lvl="1" indent="-609585">
              <a:buFont typeface="Arial"/>
              <a:buChar char="•"/>
            </a:pPr>
            <a:r>
              <a:rPr lang="en-US" sz="3467" dirty="0"/>
              <a:t>Use outside programs to dynamically add appropriate prefix based </a:t>
            </a:r>
            <a:r>
              <a:rPr lang="en-US" sz="3467"/>
              <a:t>on browser</a:t>
            </a:r>
            <a:endParaRPr lang="en-US" sz="3467" dirty="0"/>
          </a:p>
        </p:txBody>
      </p:sp>
    </p:spTree>
    <p:extLst>
      <p:ext uri="{BB962C8B-B14F-4D97-AF65-F5344CB8AC3E}">
        <p14:creationId xmlns:p14="http://schemas.microsoft.com/office/powerpoint/2010/main" val="326184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Transforms</a:t>
            </a:r>
          </a:p>
        </p:txBody>
      </p:sp>
    </p:spTree>
    <p:extLst>
      <p:ext uri="{BB962C8B-B14F-4D97-AF65-F5344CB8AC3E}">
        <p14:creationId xmlns:p14="http://schemas.microsoft.com/office/powerpoint/2010/main" val="391738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69" y="2004331"/>
            <a:ext cx="11005367" cy="4746872"/>
          </a:xfrm>
        </p:spPr>
        <p:txBody>
          <a:bodyPr/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Provide option for changing the appearance of elements</a:t>
            </a:r>
          </a:p>
          <a:p>
            <a:pPr marL="1066785" lvl="1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Two-dimensional</a:t>
            </a:r>
          </a:p>
          <a:p>
            <a:pPr marL="1066785" lvl="1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Three-dimensional</a:t>
            </a:r>
          </a:p>
        </p:txBody>
      </p:sp>
    </p:spTree>
    <p:extLst>
      <p:ext uri="{BB962C8B-B14F-4D97-AF65-F5344CB8AC3E}">
        <p14:creationId xmlns:p14="http://schemas.microsoft.com/office/powerpoint/2010/main" val="1048671381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12806</TotalTime>
  <Words>684</Words>
  <Application>Microsoft Macintosh PowerPoint</Application>
  <PresentationFormat>Widescreen</PresentationFormat>
  <Paragraphs>103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American Typewriter</vt:lpstr>
      <vt:lpstr>Arial</vt:lpstr>
      <vt:lpstr>Arial Black</vt:lpstr>
      <vt:lpstr>Calibri</vt:lpstr>
      <vt:lpstr>Times New Roman</vt:lpstr>
      <vt:lpstr>Verdana Regular</vt:lpstr>
      <vt:lpstr>verdana-degrees1</vt:lpstr>
      <vt:lpstr>Browser Capabilities</vt:lpstr>
      <vt:lpstr>Browsers Differ</vt:lpstr>
      <vt:lpstr>Handling Stylistic Differences</vt:lpstr>
      <vt:lpstr>Handling Unsupported Properties</vt:lpstr>
      <vt:lpstr>Browser Prefixes</vt:lpstr>
      <vt:lpstr>Often Unsupported Properties</vt:lpstr>
      <vt:lpstr>Automated Ways to include Prefixes</vt:lpstr>
      <vt:lpstr>Transforms</vt:lpstr>
      <vt:lpstr>Transforms</vt:lpstr>
      <vt:lpstr>2D Transform Options</vt:lpstr>
      <vt:lpstr>translate</vt:lpstr>
      <vt:lpstr>rotate</vt:lpstr>
      <vt:lpstr>scale</vt:lpstr>
      <vt:lpstr>skew</vt:lpstr>
      <vt:lpstr>matrix</vt:lpstr>
      <vt:lpstr>3D rotate</vt:lpstr>
      <vt:lpstr>Others</vt:lpstr>
      <vt:lpstr>Review</vt:lpstr>
      <vt:lpstr>Transitions</vt:lpstr>
      <vt:lpstr>Transitions</vt:lpstr>
      <vt:lpstr>The Properties</vt:lpstr>
      <vt:lpstr>Setting up</vt:lpstr>
      <vt:lpstr>Example (CSS3-transitions)</vt:lpstr>
      <vt:lpstr>Using Shorthands</vt:lpstr>
      <vt:lpstr>Examples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– The beginnings</dc:title>
  <dc:creator>Colleen van Lent</dc:creator>
  <cp:lastModifiedBy>Colleen van Lent</cp:lastModifiedBy>
  <cp:revision>25</cp:revision>
  <dcterms:created xsi:type="dcterms:W3CDTF">2019-08-19T18:05:10Z</dcterms:created>
  <dcterms:modified xsi:type="dcterms:W3CDTF">2020-01-28T13:02:18Z</dcterms:modified>
</cp:coreProperties>
</file>